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56" r:id="rId2"/>
    <p:sldId id="268" r:id="rId3"/>
    <p:sldId id="264" r:id="rId4"/>
    <p:sldId id="267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366" autoAdjust="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7F260-2CD9-45F9-AE57-C10EE566627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37662-F932-430F-9D57-23E5A20C5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5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77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92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2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4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5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2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0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36377-5E45-413A-82FF-B7E6E5303FD2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61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Hopping Robot Update VIII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Experimental Setup cont.</a:t>
            </a:r>
          </a:p>
          <a:p>
            <a:r>
              <a:rPr lang="en-US" sz="3600" dirty="0"/>
              <a:t>&amp;</a:t>
            </a:r>
          </a:p>
          <a:p>
            <a:r>
              <a:rPr lang="en-US" sz="3600" dirty="0"/>
              <a:t>Looking Towards Paper</a:t>
            </a:r>
          </a:p>
        </p:txBody>
      </p:sp>
    </p:spTree>
    <p:extLst>
      <p:ext uri="{BB962C8B-B14F-4D97-AF65-F5344CB8AC3E}">
        <p14:creationId xmlns:p14="http://schemas.microsoft.com/office/powerpoint/2010/main" val="253109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07B6F-2E09-49A6-8C2F-1176061C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785ED-FE2A-4877-B02A-7AA687295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FLEGX: a bioinspired design for a jumping humanoid leg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3F62-525A-4C03-AF67-D6121792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3D72-41BA-4F2B-B6A7-FA776F3B5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/>
              <a:t>Validate/improve simulation with experiments</a:t>
            </a:r>
          </a:p>
          <a:p>
            <a:r>
              <a:rPr lang="en-US" sz="3200" dirty="0"/>
              <a:t>Design experimental setup to capture:</a:t>
            </a:r>
          </a:p>
          <a:p>
            <a:pPr lvl="1"/>
            <a:r>
              <a:rPr lang="en-US" sz="2800" dirty="0"/>
              <a:t>Forces (load cell)</a:t>
            </a:r>
          </a:p>
          <a:p>
            <a:pPr lvl="1"/>
            <a:r>
              <a:rPr lang="en-US" sz="2800" dirty="0"/>
              <a:t>Jump height (cameras)</a:t>
            </a:r>
          </a:p>
          <a:p>
            <a:pPr lvl="1"/>
            <a:r>
              <a:rPr lang="en-US" sz="2800" dirty="0"/>
              <a:t>Power consumption (V/I sensor)</a:t>
            </a:r>
          </a:p>
          <a:p>
            <a:r>
              <a:rPr lang="en-US" sz="3200" dirty="0"/>
              <a:t>Outline paper</a:t>
            </a:r>
          </a:p>
        </p:txBody>
      </p:sp>
    </p:spTree>
    <p:extLst>
      <p:ext uri="{BB962C8B-B14F-4D97-AF65-F5344CB8AC3E}">
        <p14:creationId xmlns:p14="http://schemas.microsoft.com/office/powerpoint/2010/main" val="174886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0DEB-7390-4350-BF2D-161D85EB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Current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DA28-DDD8-4071-A3CB-58F19F5BD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sensor broke</a:t>
            </a:r>
          </a:p>
          <a:p>
            <a:r>
              <a:rPr lang="en-US" dirty="0"/>
              <a:t>Ordered 3 from </a:t>
            </a:r>
            <a:r>
              <a:rPr lang="en-US" dirty="0" err="1"/>
              <a:t>Adafruit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7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4A1C-3E44-466C-8F79-40B726A8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Plate / Load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54BC-B0FA-402E-B372-22DD5C795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axis, low range load cell</a:t>
            </a:r>
          </a:p>
          <a:p>
            <a:r>
              <a:rPr lang="en-US" dirty="0"/>
              <a:t>Stand &amp; plate</a:t>
            </a:r>
          </a:p>
          <a:p>
            <a:r>
              <a:rPr lang="en-US" dirty="0"/>
              <a:t>Capture data over </a:t>
            </a:r>
            <a:r>
              <a:rPr lang="en-US" dirty="0" err="1"/>
              <a:t>usb</a:t>
            </a:r>
            <a:r>
              <a:rPr lang="en-US" dirty="0"/>
              <a:t>/serial</a:t>
            </a:r>
          </a:p>
        </p:txBody>
      </p:sp>
      <p:pic>
        <p:nvPicPr>
          <p:cNvPr id="5" name="Picture 4" descr="A picture containing indoor, table, wall&#10;&#10;Description generated with very high confidence">
            <a:extLst>
              <a:ext uri="{FF2B5EF4-FFF2-40B4-BE49-F238E27FC236}">
                <a16:creationId xmlns:a16="http://schemas.microsoft.com/office/drawing/2014/main" id="{A830ACF8-7493-4DDC-96BB-5989EBFDF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249" y="2313348"/>
            <a:ext cx="4501188" cy="337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8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26CA-CAEC-49F1-A2FB-908D8F81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Cross-section/Material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9AF6-9E54-4ED1-B03E-875DCC91C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Unity sim indicates certain optimal amount of stiffness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stiffest is not best for maximizing jump height</a:t>
            </a:r>
          </a:p>
          <a:p>
            <a:r>
              <a:rPr lang="en-US" dirty="0"/>
              <a:t>Consider internal gear ratio, length, &amp; “stiffness”</a:t>
            </a:r>
          </a:p>
          <a:p>
            <a:pPr lvl="1"/>
            <a:r>
              <a:rPr lang="en-US" dirty="0"/>
              <a:t>With mass determined by (length and “stiffness”)</a:t>
            </a:r>
          </a:p>
          <a:p>
            <a:r>
              <a:rPr lang="en-US" dirty="0"/>
              <a:t>Stiffness could be different widths, thicknesses, shapes, materials</a:t>
            </a:r>
          </a:p>
        </p:txBody>
      </p:sp>
    </p:spTree>
    <p:extLst>
      <p:ext uri="{BB962C8B-B14F-4D97-AF65-F5344CB8AC3E}">
        <p14:creationId xmlns:p14="http://schemas.microsoft.com/office/powerpoint/2010/main" val="23576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8273-7153-4B50-89B8-DA57E873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5DBD-D71F-41E0-9349-B6A42E956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Drawing of leg platform and simplified model representation</a:t>
            </a:r>
          </a:p>
          <a:p>
            <a:pPr lvl="1"/>
            <a:r>
              <a:rPr lang="en-US" dirty="0"/>
              <a:t>Superimposed on each other?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Jump height vs design variables from sim</a:t>
            </a:r>
          </a:p>
          <a:p>
            <a:pPr lvl="1"/>
            <a:r>
              <a:rPr lang="en-US" dirty="0"/>
              <a:t>Actual jump heights from experiment plotted on top</a:t>
            </a:r>
          </a:p>
          <a:p>
            <a:r>
              <a:rPr lang="en-US" dirty="0"/>
              <a:t>Someway to show energy out/in of multiple designs</a:t>
            </a:r>
          </a:p>
          <a:p>
            <a:pPr lvl="1"/>
            <a:r>
              <a:rPr lang="en-US" dirty="0"/>
              <a:t>Efficiency?</a:t>
            </a:r>
          </a:p>
          <a:p>
            <a:r>
              <a:rPr lang="en-US" dirty="0"/>
              <a:t>Show validation of embedded </a:t>
            </a:r>
            <a:r>
              <a:rPr lang="en-US"/>
              <a:t>torque sensing</a:t>
            </a:r>
            <a:endParaRPr lang="en-US" dirty="0"/>
          </a:p>
        </p:txBody>
      </p:sp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BB05474-5163-4215-9A68-B58E37E9B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1515" r="9730" b="4747"/>
          <a:stretch/>
        </p:blipFill>
        <p:spPr>
          <a:xfrm rot="16200000">
            <a:off x="8197061" y="1324707"/>
            <a:ext cx="1984813" cy="383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06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1847</TotalTime>
  <Words>191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Hopping Robot Update VIII</vt:lpstr>
      <vt:lpstr>Literature</vt:lpstr>
      <vt:lpstr>Current Objective</vt:lpstr>
      <vt:lpstr>Voltage Current Sensor</vt:lpstr>
      <vt:lpstr>Force Plate / Load Cell</vt:lpstr>
      <vt:lpstr>Add Cross-section/Material to Model</vt:lpstr>
      <vt:lpstr>Paper Figures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Jacob Summer Update I</dc:title>
  <dc:creator>Jacob Knaup</dc:creator>
  <cp:lastModifiedBy>Jacob Knaup</cp:lastModifiedBy>
  <cp:revision>161</cp:revision>
  <dcterms:created xsi:type="dcterms:W3CDTF">2017-05-26T18:44:47Z</dcterms:created>
  <dcterms:modified xsi:type="dcterms:W3CDTF">2017-10-06T16:59:04Z</dcterms:modified>
</cp:coreProperties>
</file>